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2DF23-E3B2-C745-500A-7005869BB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D6545-534A-544B-54A9-9F2AEBEDF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6231CB-4381-6340-1329-B7BE87B25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ABCC9-AD6A-4F1E-9000-F18EFE296A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246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4DFCF-1962-36CF-20AB-AEC0C67E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ACF8C-3736-6410-7D2D-D1446F68A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7F688-34B6-4113-DA9C-DFCEDBBA1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AC7D8-7446-4A53-9A92-AC11802E5C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159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ACCF82-E30E-5769-D298-A74D5EA73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72596-0AE9-63ED-144D-DBD0E32D6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73544-3F73-4006-3AE6-CB4B072AF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24BD8-93A7-4673-A589-0380B48310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3582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A399F-CD5C-1FBB-2C7A-6D9E17AE2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328A7-C1B8-2D85-B0FA-227CF45BF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1B38A-C49B-455B-0FFB-7E3E84AA7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611B0-46DE-4E76-981B-EB0A972776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672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BD7BC-854D-1219-26A2-D439F4F74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53BD9-3EBA-BBF9-7BAF-421B91613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B60E6-F9D0-9C3C-91D0-2B8A08F3C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D94D9-C6A8-4CB9-8B5A-CF35F90E1E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281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C3D3AA-FA6B-41DB-EDAD-866837BB0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36AF55-F08F-10E9-2544-565311E6F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B4BA1B-197B-3329-D2E3-27A482F6E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9DE31-DDA6-42DA-8021-8A4629F1FE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332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2B03EE5-DB7C-1FAA-0479-1AF7AA1B8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7348564-7793-3456-0DB9-D4918B936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D2D6146-5E51-DBAC-4085-0C28F9A78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6D6A9-47C5-4501-8881-08312D6647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811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1BA3F46-15D7-9442-77B2-BEA6188AF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CE79AFF-EF32-0579-AA1A-E2F6BD801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E3B2F7-899C-FCCA-A4FD-63EA55090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F57B2-3F5A-47F8-8B47-745FBBFF58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594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4030B26-A2D1-A3E1-CD9F-1A8B9B437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5FF9DA7-D83E-8F9D-D7B7-ECCE19C67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125F55-A787-151C-0751-33D0A486B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81F36-328E-417D-ADED-EF0C7237FC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90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B3623D-E6A6-8C52-1C3E-2047225EE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B2ADBF-A7C4-3AB5-6932-FA9512344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26C880-8DB6-3B57-D21C-ACDBF848E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B0338-FE26-4E25-B2FC-8EDB68C2C2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1550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5C5CEC-C2F8-0A8F-6D7D-6FA2AAA6C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4ECBF5-C541-CC1A-35CD-067C02DE9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37E25D-B771-032D-8864-1189681D6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6698B-C8F6-4F4C-97C9-2BA1C72B9A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141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BD052C6-F289-074C-AD7D-6C20980278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A0B0629-DF6B-A513-1E86-087D9E16B0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8583C-2335-E495-6F21-3CCB8CC3CA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F8B20-2BAC-16C5-F6E6-0F6AFD1E02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0F05F-8C1D-9DC0-1506-FFC2D41554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8864CB-5873-4C18-8198-D4DC300472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79F032-E3F5-CA38-C143-3E5F61ED777B}"/>
              </a:ext>
            </a:extLst>
          </p:cNvPr>
          <p:cNvSpPr txBox="1"/>
          <p:nvPr/>
        </p:nvSpPr>
        <p:spPr>
          <a:xfrm>
            <a:off x="263525" y="5824538"/>
            <a:ext cx="24479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+mn-lt"/>
              </a:rPr>
              <a:t>Thou wilt keep him in perfect peace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+mn-lt"/>
              </a:rPr>
              <a:t>Isaiah 26:3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+mn-lt"/>
              </a:rPr>
              <a:t>© The General of The Salvation Army</a:t>
            </a:r>
            <a:endParaRPr lang="en-AU" sz="105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B5F3F6-FFAD-111B-EDC8-9304A7BD49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2716"/>
            <a:ext cx="9144000" cy="5112568"/>
          </a:xfrm>
        </p:spPr>
        <p:txBody>
          <a:bodyPr/>
          <a:lstStyle/>
          <a:p>
            <a:pPr lvl="2"/>
            <a:r>
              <a:rPr lang="en-AU" altLang="en-US" sz="4000" dirty="0">
                <a:solidFill>
                  <a:schemeClr val="bg1"/>
                </a:solidFill>
              </a:rPr>
              <a:t>Thou wilt keep him </a:t>
            </a:r>
          </a:p>
          <a:p>
            <a:pPr lvl="2"/>
            <a:r>
              <a:rPr lang="en-AU" altLang="en-US" sz="4000" dirty="0">
                <a:solidFill>
                  <a:schemeClr val="bg1"/>
                </a:solidFill>
              </a:rPr>
              <a:t>in perfect peace,</a:t>
            </a:r>
          </a:p>
          <a:p>
            <a:pPr lvl="2"/>
            <a:r>
              <a:rPr lang="en-AU" altLang="en-US" sz="4000" dirty="0">
                <a:solidFill>
                  <a:schemeClr val="bg1"/>
                </a:solidFill>
              </a:rPr>
              <a:t>Thou wilt keep him </a:t>
            </a:r>
          </a:p>
          <a:p>
            <a:pPr lvl="2"/>
            <a:r>
              <a:rPr lang="en-AU" altLang="en-US" sz="4000" dirty="0">
                <a:solidFill>
                  <a:schemeClr val="bg1"/>
                </a:solidFill>
              </a:rPr>
              <a:t>in perfect peace,</a:t>
            </a:r>
          </a:p>
          <a:p>
            <a:pPr lvl="2"/>
            <a:r>
              <a:rPr lang="en-AU" altLang="en-US" sz="4000" dirty="0">
                <a:solidFill>
                  <a:schemeClr val="bg1"/>
                </a:solidFill>
              </a:rPr>
              <a:t>Thou wilt keep him </a:t>
            </a:r>
          </a:p>
          <a:p>
            <a:pPr lvl="2"/>
            <a:r>
              <a:rPr lang="en-AU" altLang="en-US" sz="4000" dirty="0">
                <a:solidFill>
                  <a:schemeClr val="bg1"/>
                </a:solidFill>
              </a:rPr>
              <a:t>in perfect peace</a:t>
            </a:r>
          </a:p>
          <a:p>
            <a:pPr lvl="2"/>
            <a:r>
              <a:rPr lang="en-AU" altLang="en-US" sz="4000" dirty="0">
                <a:solidFill>
                  <a:schemeClr val="bg1"/>
                </a:solidFill>
              </a:rPr>
              <a:t>Whose mind is </a:t>
            </a:r>
          </a:p>
          <a:p>
            <a:pPr lvl="2"/>
            <a:r>
              <a:rPr lang="en-AU" altLang="en-US" sz="4000" dirty="0">
                <a:solidFill>
                  <a:schemeClr val="bg1"/>
                </a:solidFill>
              </a:rPr>
              <a:t>stayed on thee.</a:t>
            </a:r>
            <a:endParaRPr lang="en-A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46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4</cp:revision>
  <dcterms:created xsi:type="dcterms:W3CDTF">1998-11-12T07:13:02Z</dcterms:created>
  <dcterms:modified xsi:type="dcterms:W3CDTF">2023-07-27T07:14:29Z</dcterms:modified>
</cp:coreProperties>
</file>